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13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ma Princip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exto 9"/>
          <p:cNvSpPr>
            <a:spLocks noGrp="1"/>
          </p:cNvSpPr>
          <p:nvPr>
            <p:ph idx="1"/>
          </p:nvPr>
        </p:nvSpPr>
        <p:spPr>
          <a:xfrm>
            <a:off x="112713" y="806450"/>
            <a:ext cx="8920161" cy="5962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 sz="600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Espaço Reservado para Título 8"/>
          <p:cNvSpPr>
            <a:spLocks noGrp="1"/>
          </p:cNvSpPr>
          <p:nvPr>
            <p:ph type="title"/>
          </p:nvPr>
        </p:nvSpPr>
        <p:spPr>
          <a:xfrm>
            <a:off x="654050" y="122237"/>
            <a:ext cx="7662863" cy="3825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n w="9525">
                  <a:solidFill>
                    <a:schemeClr val="tx1"/>
                  </a:solidFill>
                </a:ln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2753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Imagem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6913" y="90488"/>
            <a:ext cx="715962" cy="71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0C35020-4F17-4951-8E2A-8F6333F000D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165" y="45244"/>
            <a:ext cx="807458" cy="80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664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1800" kern="1200">
          <a:ln>
            <a:solidFill>
              <a:schemeClr val="bg1"/>
            </a:solidFill>
          </a:ln>
          <a:solidFill>
            <a:schemeClr val="bg1"/>
          </a:solidFill>
          <a:latin typeface="Arial Black" panose="020B0A040201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6000" kern="1200">
          <a:ln w="38100">
            <a:solidFill>
              <a:schemeClr val="tx1"/>
            </a:solidFill>
          </a:ln>
          <a:solidFill>
            <a:schemeClr val="bg1"/>
          </a:solidFill>
          <a:latin typeface="Arial Black" panose="020B0A040201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83B672DA-B25A-43ED-B581-307AC8035C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7323445-570F-4C44-9CF1-8FCE515A5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0414161"/>
      </p:ext>
    </p:extLst>
  </p:cSld>
  <p:clrMapOvr>
    <a:masterClrMapping/>
  </p:clrMapOvr>
</p:sld>
</file>

<file path=ppt/theme/theme1.xml><?xml version="1.0" encoding="utf-8"?>
<a:theme xmlns:a="http://schemas.openxmlformats.org/drawingml/2006/main" name="Geracao Fir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ão2" id="{5C727EB6-B25B-4586-BC7D-D5E09E963C7B}" vid="{FD11AEDD-57BE-4045-9DF8-C0C8476C710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modelo_geral</Template>
  <TotalTime>0</TotalTime>
  <Words>0</Words>
  <Application>Microsoft Office PowerPoint</Application>
  <PresentationFormat>Apresentação na tela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4" baseType="lpstr">
      <vt:lpstr>Arial</vt:lpstr>
      <vt:lpstr>Arial Black</vt:lpstr>
      <vt:lpstr>Geracao Fire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Jhonatan Estevão</dc:creator>
  <cp:lastModifiedBy>Jhonatan Estevão</cp:lastModifiedBy>
  <cp:revision>1</cp:revision>
  <dcterms:created xsi:type="dcterms:W3CDTF">2022-04-21T18:04:45Z</dcterms:created>
  <dcterms:modified xsi:type="dcterms:W3CDTF">2022-04-21T18:04:58Z</dcterms:modified>
</cp:coreProperties>
</file>

<file path=docProps/thumbnail.jpeg>
</file>